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94615" autoAdjust="0"/>
  </p:normalViewPr>
  <p:slideViewPr>
    <p:cSldViewPr snapToGrid="0" snapToObjects="1">
      <p:cViewPr varScale="1">
        <p:scale>
          <a:sx n="83" d="100"/>
          <a:sy n="83" d="100"/>
        </p:scale>
        <p:origin x="-1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8A8C2-4764-3645-88F5-A3B3E4FC19A7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C810B-CD8C-2F46-99C0-0B5A5D2B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810B-CD8C-2F46-99C0-0B5A5D2B7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2F3AAC-4126-C248-B79B-FF593C15F03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99599D8-C12C-494C-99D1-70928520F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brain/direct-brain-brain-communication-used-humans" TargetMode="External"/><Relationship Id="rId4" Type="http://schemas.openxmlformats.org/officeDocument/2006/relationships/hyperlink" Target="http://www.popsci.com/category/tags/brain?page=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osone.org/article/info:doi/10.1371/journal.pone.01052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86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Current Topic: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4450"/>
            <a:ext cx="6400800" cy="17526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Brain to Brain Communication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Scott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Fischer, Logan Gleeson, Ronan Shaffer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52625" y="355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potential for this method of communication</a:t>
            </a:r>
          </a:p>
          <a:p>
            <a:endParaRPr lang="en-US" dirty="0"/>
          </a:p>
          <a:p>
            <a:r>
              <a:rPr lang="en-US" dirty="0" smtClean="0"/>
              <a:t>The ethics of advancement in this field of </a:t>
            </a:r>
            <a:r>
              <a:rPr lang="en-US" dirty="0" smtClean="0"/>
              <a:t>research</a:t>
            </a:r>
          </a:p>
          <a:p>
            <a:endParaRPr lang="en-US" dirty="0" smtClean="0"/>
          </a:p>
          <a:p>
            <a:r>
              <a:rPr lang="en-US" dirty="0" smtClean="0"/>
              <a:t>The change in culture and social interaction with advancement in the technology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parts of the brains can be stimulated and what effects would it have?</a:t>
            </a:r>
          </a:p>
          <a:p>
            <a:endParaRPr lang="en-US" dirty="0" smtClean="0"/>
          </a:p>
          <a:p>
            <a:r>
              <a:rPr lang="en-US" dirty="0" smtClean="0"/>
              <a:t>Is this mentally taxing to be the receiver of the message?</a:t>
            </a:r>
          </a:p>
          <a:p>
            <a:endParaRPr lang="en-US" dirty="0"/>
          </a:p>
          <a:p>
            <a:r>
              <a:rPr lang="en-US" dirty="0" smtClean="0"/>
              <a:t>Could this be used for inserting information from a database into your brain?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http://www.plosone.org/article/info%3Adoi%2F10.1371%2Fjournal.pone.</a:t>
            </a:r>
            <a:r>
              <a:rPr lang="en-US" dirty="0" smtClean="0">
                <a:hlinkClick r:id="rId2"/>
              </a:rPr>
              <a:t>0105225</a:t>
            </a:r>
            <a:endParaRPr lang="en-US" dirty="0"/>
          </a:p>
          <a:p>
            <a:r>
              <a:rPr lang="en-US" dirty="0">
                <a:hlinkClick r:id="rId3"/>
              </a:rPr>
              <a:t>http://www.iflscience.com/brain/direct-brain-brain-communication-used-</a:t>
            </a:r>
            <a:r>
              <a:rPr lang="en-US" dirty="0" smtClean="0">
                <a:hlinkClick r:id="rId3"/>
              </a:rPr>
              <a:t>humans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://www.popsci.com/category/tags/brain?page=</a:t>
            </a:r>
            <a:r>
              <a:rPr lang="en-US" dirty="0" smtClean="0">
                <a:hlinkClick r:id="rId4"/>
              </a:rPr>
              <a:t>6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8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scientists created a way to send a string of binary from one brain into another</a:t>
            </a:r>
          </a:p>
          <a:p>
            <a:endParaRPr lang="en-US" dirty="0" smtClean="0"/>
          </a:p>
          <a:p>
            <a:r>
              <a:rPr lang="en-US" dirty="0" smtClean="0"/>
              <a:t>The string of binary was sent from one man in India to another 3 men in France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BCI sends the message to the CBI via the </a:t>
            </a:r>
            <a:r>
              <a:rPr lang="en-US" dirty="0" smtClean="0"/>
              <a:t>internet</a:t>
            </a:r>
          </a:p>
          <a:p>
            <a:endParaRPr lang="en-US" dirty="0"/>
          </a:p>
          <a:p>
            <a:r>
              <a:rPr lang="en-US" dirty="0" smtClean="0"/>
              <a:t>The BCI takes information from the brain and translates it into binary</a:t>
            </a:r>
          </a:p>
          <a:p>
            <a:endParaRPr lang="en-US" dirty="0"/>
          </a:p>
          <a:p>
            <a:r>
              <a:rPr lang="en-US" dirty="0" smtClean="0"/>
              <a:t>Once in binary it is sent to the CBI which take the message and inserts the message into the brain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CBI uses the binary to induce weak electrical signals in the brain using TMS</a:t>
            </a:r>
          </a:p>
          <a:p>
            <a:endParaRPr lang="en-US" dirty="0"/>
          </a:p>
          <a:p>
            <a:r>
              <a:rPr lang="en-US" dirty="0" smtClean="0"/>
              <a:t> The TMS uses rapidly  changing electro magnetic fields to induce the electrical currents</a:t>
            </a:r>
          </a:p>
          <a:p>
            <a:endParaRPr lang="en-US" dirty="0"/>
          </a:p>
          <a:p>
            <a:r>
              <a:rPr lang="en-US" dirty="0" smtClean="0"/>
              <a:t>The electrical charges stimulate a part of the brain which induces </a:t>
            </a:r>
            <a:r>
              <a:rPr lang="en-US" dirty="0" err="1" smtClean="0"/>
              <a:t>phosphenes</a:t>
            </a:r>
            <a:r>
              <a:rPr lang="en-US" dirty="0" smtClean="0"/>
              <a:t> (light flashes)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urnal.pone.0105225.g0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7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0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journal.pone.0105225.g0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49" b="-11749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32832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practical now, but technology will advance in future</a:t>
            </a:r>
          </a:p>
          <a:p>
            <a:r>
              <a:rPr lang="en-US" dirty="0" smtClean="0"/>
              <a:t>Provides proof of brain to brain communication possibilities</a:t>
            </a:r>
          </a:p>
          <a:p>
            <a:r>
              <a:rPr lang="en-US" dirty="0" smtClean="0"/>
              <a:t>With advancement in technology it could become portable, more efficient,</a:t>
            </a:r>
            <a:r>
              <a:rPr lang="en-US" dirty="0"/>
              <a:t> </a:t>
            </a:r>
            <a:r>
              <a:rPr lang="en-US" dirty="0" smtClean="0"/>
              <a:t>and more direct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Importance/Ethics: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Ethics will play a role in the development of this technology</a:t>
            </a:r>
          </a:p>
          <a:p>
            <a:endParaRPr lang="en-US" dirty="0"/>
          </a:p>
          <a:p>
            <a:r>
              <a:rPr lang="en-US" dirty="0" smtClean="0"/>
              <a:t>Some believe that brain to brain communication is unnatural and therefore wrong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With enough advancement it could be possible to transfer information from  the internet into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used for mutes or injured people that are unable to speak</a:t>
            </a:r>
          </a:p>
          <a:p>
            <a:endParaRPr lang="en-US" dirty="0"/>
          </a:p>
          <a:p>
            <a:r>
              <a:rPr lang="en-US" dirty="0" smtClean="0"/>
              <a:t>Could create a system where you can communicate with others through just </a:t>
            </a:r>
            <a:r>
              <a:rPr lang="en-US" dirty="0" smtClean="0"/>
              <a:t>thoughts</a:t>
            </a:r>
          </a:p>
          <a:p>
            <a:endParaRPr lang="en-US" dirty="0"/>
          </a:p>
          <a:p>
            <a:r>
              <a:rPr lang="en-US" dirty="0" smtClean="0"/>
              <a:t>With future advancement could be able to input information from a database int</a:t>
            </a:r>
            <a:r>
              <a:rPr lang="en-US" dirty="0" smtClean="0"/>
              <a:t>o the brain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343</TotalTime>
  <Words>395</Words>
  <Application>Microsoft Macintosh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Breeze</vt:lpstr>
      <vt:lpstr>Current Topic:</vt:lpstr>
      <vt:lpstr>Topic:</vt:lpstr>
      <vt:lpstr>How?</vt:lpstr>
      <vt:lpstr>How?</vt:lpstr>
      <vt:lpstr>PowerPoint Presentation</vt:lpstr>
      <vt:lpstr>PowerPoint Presentation</vt:lpstr>
      <vt:lpstr>Importance:</vt:lpstr>
      <vt:lpstr>Importance/Ethics:</vt:lpstr>
      <vt:lpstr>Future Applications</vt:lpstr>
      <vt:lpstr>Interests:</vt:lpstr>
      <vt:lpstr>Our Questions:</vt:lpstr>
      <vt:lpstr>Sources: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Topic:</dc:title>
  <dc:creator>Eric Fischer</dc:creator>
  <cp:lastModifiedBy>Eric Fischer</cp:lastModifiedBy>
  <cp:revision>25</cp:revision>
  <dcterms:created xsi:type="dcterms:W3CDTF">2014-09-07T03:45:00Z</dcterms:created>
  <dcterms:modified xsi:type="dcterms:W3CDTF">2014-09-10T22:24:55Z</dcterms:modified>
</cp:coreProperties>
</file>